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8" r:id="rId6"/>
    <p:sldId id="296" r:id="rId7"/>
    <p:sldId id="299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D069-265D-416F-957D-896E2B21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Basic Information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820D4F89-3EAE-490B-AC64-52E205FB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46F890-CD22-4A23-B26B-56E23F87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733256"/>
            <a:ext cx="7237877" cy="34198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37488B-7709-4C3D-A976-E29521E19CE3}"/>
              </a:ext>
            </a:extLst>
          </p:cNvPr>
          <p:cNvCxnSpPr/>
          <p:nvPr/>
        </p:nvCxnSpPr>
        <p:spPr>
          <a:xfrm>
            <a:off x="8635042" y="2587925"/>
            <a:ext cx="140610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3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0F2D-4E86-45F2-9E86-721D32BD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7265"/>
          </a:xfrm>
        </p:spPr>
        <p:txBody>
          <a:bodyPr/>
          <a:lstStyle/>
          <a:p>
            <a:r>
              <a:rPr lang="en-US" dirty="0"/>
              <a:t>Personal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57783-6AFB-48E4-9DC3-99B22ABD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110" y="1461494"/>
            <a:ext cx="9421780" cy="4753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4F583-BE68-40B2-8905-7A47AA5069D1}"/>
              </a:ext>
            </a:extLst>
          </p:cNvPr>
          <p:cNvSpPr txBox="1"/>
          <p:nvPr/>
        </p:nvSpPr>
        <p:spPr>
          <a:xfrm>
            <a:off x="1572467" y="3871138"/>
            <a:ext cx="265325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Harmon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5101A-89F8-40F5-ACE6-61E14976FF28}"/>
              </a:ext>
            </a:extLst>
          </p:cNvPr>
          <p:cNvSpPr txBox="1"/>
          <p:nvPr/>
        </p:nvSpPr>
        <p:spPr>
          <a:xfrm>
            <a:off x="1575241" y="4802242"/>
            <a:ext cx="265325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Killebrew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40893-DD59-4509-A825-5D358819A5B5}"/>
              </a:ext>
            </a:extLst>
          </p:cNvPr>
          <p:cNvSpPr txBox="1"/>
          <p:nvPr/>
        </p:nvSpPr>
        <p:spPr>
          <a:xfrm>
            <a:off x="4717450" y="3871138"/>
            <a:ext cx="65257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2A7E-6918-4E04-97B1-72DB49E92982}"/>
              </a:ext>
            </a:extLst>
          </p:cNvPr>
          <p:cNvSpPr txBox="1"/>
          <p:nvPr/>
        </p:nvSpPr>
        <p:spPr>
          <a:xfrm>
            <a:off x="6512020" y="3238941"/>
            <a:ext cx="374360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This is some more text that is set to come in quite a bit faster than the simulated entry on to form…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25FF6F-7EC5-4F6C-983C-07C34B996F78}"/>
              </a:ext>
            </a:extLst>
          </p:cNvPr>
          <p:cNvSpPr/>
          <p:nvPr/>
        </p:nvSpPr>
        <p:spPr>
          <a:xfrm>
            <a:off x="1425388" y="3550024"/>
            <a:ext cx="4482353" cy="17301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0A241-F09D-4FB8-971E-865DDC7176C9}"/>
              </a:ext>
            </a:extLst>
          </p:cNvPr>
          <p:cNvSpPr/>
          <p:nvPr/>
        </p:nvSpPr>
        <p:spPr>
          <a:xfrm>
            <a:off x="1425388" y="5280212"/>
            <a:ext cx="4303059" cy="9351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3A118-81D3-47BE-8D99-D7F88CAF4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432" y="2132850"/>
            <a:ext cx="9021136" cy="10823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FCFAC-214F-4565-9D54-F812FF0F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753"/>
            <a:ext cx="10058400" cy="1951441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Sliding…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8CC712-AB47-4FE4-B0BE-EA34480CB875}"/>
              </a:ext>
            </a:extLst>
          </p:cNvPr>
          <p:cNvSpPr/>
          <p:nvPr/>
        </p:nvSpPr>
        <p:spPr>
          <a:xfrm>
            <a:off x="1585432" y="4087906"/>
            <a:ext cx="4295415" cy="16226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3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05E761-1388-4762-8D39-86AD573273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C1498-4BB4-475D-B3D2-B17628F6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F9DC6-EA13-441C-9515-F8D61E3A3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7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Avenir Next LT Pro</vt:lpstr>
      <vt:lpstr>Avenir Next LT Pro Light</vt:lpstr>
      <vt:lpstr>Garamond</vt:lpstr>
      <vt:lpstr>SavonVTI</vt:lpstr>
      <vt:lpstr>Title Lorem Ipsum</vt:lpstr>
      <vt:lpstr>Basic Information</vt:lpstr>
      <vt:lpstr>Personal Information</vt:lpstr>
      <vt:lpstr>Sliding…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 TP4F</dc:creator>
  <cp:lastModifiedBy>Al TP4F</cp:lastModifiedBy>
  <cp:revision>5</cp:revision>
  <dcterms:created xsi:type="dcterms:W3CDTF">2020-07-26T03:20:09Z</dcterms:created>
  <dcterms:modified xsi:type="dcterms:W3CDTF">2020-07-26T03:58:51Z</dcterms:modified>
</cp:coreProperties>
</file>